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5BBF7-BDE8-FBCD-2413-60900A35F9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000" dirty="0"/>
              <a:t>BATCH 2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5ECFA2-BBFA-8840-A047-9E64B87F59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SOLID REPORT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13623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B3EA4-A393-3EB9-430B-533C347FF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423298" cy="897227"/>
          </a:xfrm>
        </p:spPr>
        <p:txBody>
          <a:bodyPr/>
          <a:lstStyle/>
          <a:p>
            <a:r>
              <a:rPr lang="en-US" dirty="0"/>
              <a:t>THIS WEEK’S 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37F49A-CDB2-B0D1-FC75-89D33AE19AB8}"/>
              </a:ext>
            </a:extLst>
          </p:cNvPr>
          <p:cNvSpPr txBox="1"/>
          <p:nvPr/>
        </p:nvSpPr>
        <p:spPr>
          <a:xfrm>
            <a:off x="1545465" y="1906418"/>
            <a:ext cx="9839459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dirty="0"/>
              <a:t>MELT AND RECAST KNSB GRAINS		</a:t>
            </a:r>
          </a:p>
          <a:p>
            <a:pPr marL="342900" indent="-342900">
              <a:buFont typeface="+mj-lt"/>
              <a:buAutoNum type="arabicPeriod"/>
            </a:pPr>
            <a:endParaRPr lang="en-US" sz="2800" dirty="0"/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MAKE TEST STAND ATTACHMENT FOR THE 1 GRAIN MOTOR</a:t>
            </a:r>
          </a:p>
          <a:p>
            <a:pPr marL="342900" indent="-342900">
              <a:buFont typeface="+mj-lt"/>
              <a:buAutoNum type="arabicPeriod"/>
            </a:pPr>
            <a:endParaRPr lang="en-US" sz="2800" dirty="0"/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CONTINUE TEST OF LOAD CELL CIRCUIT AND CODE </a:t>
            </a:r>
          </a:p>
          <a:p>
            <a:pPr marL="342900" indent="-342900">
              <a:buFont typeface="+mj-lt"/>
              <a:buAutoNum type="arabicPeriod"/>
            </a:pPr>
            <a:endParaRPr lang="en-US" sz="2800" dirty="0"/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DESIGN IGNITION CIRCUIT	</a:t>
            </a:r>
          </a:p>
          <a:p>
            <a:pPr marL="342900" indent="-342900">
              <a:buFont typeface="+mj-lt"/>
              <a:buAutoNum type="arabicPeriod"/>
            </a:pPr>
            <a:endParaRPr lang="en-US" sz="2800" dirty="0"/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OBTAIN THE 2.5 INCH SCH40 PIPE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511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2890B-8A1A-8DAA-AFEC-B5BA31D2E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Melting and recasting of </a:t>
            </a:r>
            <a:r>
              <a:rPr lang="en-US" dirty="0" err="1"/>
              <a:t>knsb</a:t>
            </a:r>
            <a:r>
              <a:rPr lang="en-US" dirty="0"/>
              <a:t> grains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A8DB9C-06A3-B667-D8A9-D150B35E4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0372" y="2781301"/>
            <a:ext cx="4165600" cy="31242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4EECA2-4208-0251-C958-5821613D29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3419" y="2118574"/>
            <a:ext cx="3215947" cy="42879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0192842-997B-F6DA-CDFE-E0EA613EB9A7}"/>
              </a:ext>
            </a:extLst>
          </p:cNvPr>
          <p:cNvSpPr txBox="1"/>
          <p:nvPr/>
        </p:nvSpPr>
        <p:spPr>
          <a:xfrm>
            <a:off x="349458" y="2222212"/>
            <a:ext cx="3810418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MELTED AND RECASTED TWICE  AS PRACTICE , INORDER TO GAUGE THE VIABILITY OF THE PROCESS.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CONCLUDED THAT IT IS POSSIBLE TO MELT AND RECAST.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9697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1AD16-009C-7065-5A09-DBA739798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188" y="158839"/>
            <a:ext cx="9905998" cy="678287"/>
          </a:xfrm>
        </p:spPr>
        <p:txBody>
          <a:bodyPr/>
          <a:lstStyle/>
          <a:p>
            <a:r>
              <a:rPr lang="en-US" dirty="0"/>
              <a:t>TEST STAND ATTACHMENT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C2EBFF7B-F266-BB91-C53F-534FF48CAC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8188" y="1035676"/>
            <a:ext cx="4090483" cy="2393324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45DD997-F2A3-173A-5158-EB7FA0804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6489" y="3670481"/>
            <a:ext cx="2309879" cy="307983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94E6789-6BF6-B932-F678-6EE55C148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8422" y="3619322"/>
            <a:ext cx="2309879" cy="307983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6490A7-A884-628E-A67B-748F5C6F3B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1897" y="824916"/>
            <a:ext cx="3345914" cy="2509436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5DDAC9AB-CFFF-2AD5-BA5A-99724199F229}"/>
              </a:ext>
            </a:extLst>
          </p:cNvPr>
          <p:cNvSpPr/>
          <p:nvPr/>
        </p:nvSpPr>
        <p:spPr>
          <a:xfrm>
            <a:off x="5357611" y="1764406"/>
            <a:ext cx="1487911" cy="678287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Bent 22">
            <a:extLst>
              <a:ext uri="{FF2B5EF4-FFF2-40B4-BE49-F238E27FC236}">
                <a16:creationId xmlns:a16="http://schemas.microsoft.com/office/drawing/2014/main" id="{F3482B0D-EDFC-0541-4225-BBCEB404380F}"/>
              </a:ext>
            </a:extLst>
          </p:cNvPr>
          <p:cNvSpPr/>
          <p:nvPr/>
        </p:nvSpPr>
        <p:spPr>
          <a:xfrm rot="10800000">
            <a:off x="10457871" y="3880195"/>
            <a:ext cx="1068947" cy="1102014"/>
          </a:xfrm>
          <a:prstGeom prst="ben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Arrow: Bent 23">
            <a:extLst>
              <a:ext uri="{FF2B5EF4-FFF2-40B4-BE49-F238E27FC236}">
                <a16:creationId xmlns:a16="http://schemas.microsoft.com/office/drawing/2014/main" id="{B009E42D-A2C2-CDCC-E7F9-0620D4304C4D}"/>
              </a:ext>
            </a:extLst>
          </p:cNvPr>
          <p:cNvSpPr/>
          <p:nvPr/>
        </p:nvSpPr>
        <p:spPr>
          <a:xfrm rot="5400000">
            <a:off x="10574344" y="2585000"/>
            <a:ext cx="1068947" cy="1102014"/>
          </a:xfrm>
          <a:prstGeom prst="ben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246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AB299-4FCA-EC74-BAA1-E3AE02135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549499"/>
          </a:xfrm>
        </p:spPr>
        <p:txBody>
          <a:bodyPr>
            <a:normAutofit fontScale="90000"/>
          </a:bodyPr>
          <a:lstStyle/>
          <a:p>
            <a:r>
              <a:rPr lang="en-US" dirty="0"/>
              <a:t>						Circuits and code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BF1DC5-36E6-1B91-6A66-54643DCCA5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07362" y="2826117"/>
            <a:ext cx="4504751" cy="350969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319EE4-E9F4-45C1-521F-9618E1CC5703}"/>
              </a:ext>
            </a:extLst>
          </p:cNvPr>
          <p:cNvSpPr txBox="1"/>
          <p:nvPr/>
        </p:nvSpPr>
        <p:spPr>
          <a:xfrm>
            <a:off x="7067839" y="1488722"/>
            <a:ext cx="4275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B0F0"/>
                </a:solidFill>
              </a:rPr>
              <a:t>IGNITION CIRCUIT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5AD7FC-FF42-5F2E-8179-32F055DFC14D}"/>
              </a:ext>
            </a:extLst>
          </p:cNvPr>
          <p:cNvSpPr txBox="1"/>
          <p:nvPr/>
        </p:nvSpPr>
        <p:spPr>
          <a:xfrm>
            <a:off x="1326524" y="2421227"/>
            <a:ext cx="502275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 load cell was tested and found to be faulty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The circuit and code for obtaining load cell values are all virtually finalized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E0E354-D8C4-CE0F-D2D6-53B920BA76F7}"/>
              </a:ext>
            </a:extLst>
          </p:cNvPr>
          <p:cNvSpPr txBox="1"/>
          <p:nvPr/>
        </p:nvSpPr>
        <p:spPr>
          <a:xfrm>
            <a:off x="2270049" y="1488721"/>
            <a:ext cx="4275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	</a:t>
            </a:r>
            <a:r>
              <a:rPr lang="en-US" sz="3200" dirty="0">
                <a:solidFill>
                  <a:srgbClr val="00B0F0"/>
                </a:solidFill>
              </a:rPr>
              <a:t>LOAD CELL</a:t>
            </a:r>
          </a:p>
        </p:txBody>
      </p:sp>
    </p:spTree>
    <p:extLst>
      <p:ext uri="{BB962C8B-B14F-4D97-AF65-F5344CB8AC3E}">
        <p14:creationId xmlns:p14="http://schemas.microsoft.com/office/powerpoint/2010/main" val="921732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9D095-F83F-96BC-B801-FACB9F041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884349"/>
          </a:xfrm>
        </p:spPr>
        <p:txBody>
          <a:bodyPr/>
          <a:lstStyle/>
          <a:p>
            <a:r>
              <a:rPr lang="en-US" dirty="0"/>
              <a:t>CHALLENGES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120BB-63FE-0371-3D37-C0F0A1ABC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596981"/>
            <a:ext cx="9905998" cy="146819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1. GETTING THE 2 ½ INCH SCH40 PIPE FOR THE 1 GRAIN MOTOR CASING 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1973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B3EA4-A393-3EB9-430B-533C347FF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423298" cy="897227"/>
          </a:xfrm>
        </p:spPr>
        <p:txBody>
          <a:bodyPr/>
          <a:lstStyle/>
          <a:p>
            <a:r>
              <a:rPr lang="en-US" dirty="0"/>
              <a:t>NEXT WEEK’S 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54ED54-B05B-E898-BC50-79F3074A2E55}"/>
              </a:ext>
            </a:extLst>
          </p:cNvPr>
          <p:cNvSpPr txBox="1"/>
          <p:nvPr/>
        </p:nvSpPr>
        <p:spPr>
          <a:xfrm>
            <a:off x="1545465" y="1906418"/>
            <a:ext cx="9839459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dirty="0"/>
              <a:t>COOK 2  FULL GRAINS THROUGH MELTING AND RECASTING.	</a:t>
            </a:r>
          </a:p>
          <a:p>
            <a:pPr marL="342900" indent="-342900">
              <a:buFont typeface="+mj-lt"/>
              <a:buAutoNum type="arabicPeriod"/>
            </a:pPr>
            <a:endParaRPr lang="en-US" sz="2800" dirty="0"/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MAKE THE IGNITION CIRCUIT </a:t>
            </a:r>
          </a:p>
          <a:p>
            <a:pPr marL="342900" indent="-342900">
              <a:buFont typeface="+mj-lt"/>
              <a:buAutoNum type="arabicPeriod"/>
            </a:pPr>
            <a:endParaRPr lang="en-US" sz="2800" dirty="0"/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FINALIZE ON GETTING THE 2 ½ INCH SCH40 PIPE </a:t>
            </a:r>
          </a:p>
          <a:p>
            <a:pPr marL="342900" indent="-342900">
              <a:buFont typeface="+mj-lt"/>
              <a:buAutoNum type="arabicPeriod"/>
            </a:pPr>
            <a:endParaRPr lang="en-US" sz="2800" dirty="0"/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START AND FINISH WORKING ON THE 1 GRAIN MOTOR  CASE * 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7099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58</TotalTime>
  <Words>167</Words>
  <Application>Microsoft Office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Mesh</vt:lpstr>
      <vt:lpstr>BATCH 2 </vt:lpstr>
      <vt:lpstr>THIS WEEK’S OBJECTIVES</vt:lpstr>
      <vt:lpstr>Melting and recasting of knsb grains</vt:lpstr>
      <vt:lpstr>TEST STAND ATTACHMENT</vt:lpstr>
      <vt:lpstr>      Circuits and code</vt:lpstr>
      <vt:lpstr>CHALLENGES </vt:lpstr>
      <vt:lpstr>NEXT WEEK’S OBJECTIVES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solid REPORT</dc:title>
  <dc:creator>COLLINS</dc:creator>
  <cp:lastModifiedBy>COLLINS</cp:lastModifiedBy>
  <cp:revision>71</cp:revision>
  <dcterms:created xsi:type="dcterms:W3CDTF">2023-06-01T13:01:51Z</dcterms:created>
  <dcterms:modified xsi:type="dcterms:W3CDTF">2023-06-01T18:46:10Z</dcterms:modified>
</cp:coreProperties>
</file>

<file path=docProps/thumbnail.jpeg>
</file>